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30"/>
  </p:normalViewPr>
  <p:slideViewPr>
    <p:cSldViewPr snapToGrid="0" snapToObjects="1">
      <p:cViewPr varScale="1">
        <p:scale>
          <a:sx n="97" d="100"/>
          <a:sy n="97" d="100"/>
        </p:scale>
        <p:origin x="6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smtClean="0"/>
              <a:pPr/>
              <a:t>4/25/20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284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439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57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543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853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154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4/25/20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745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760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4/25/20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609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875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226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705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4242F-3E36-984B-AFD3-3E4D562468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IBM Applied Data Science Capstone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BA1EB1-74CA-C94A-83F9-F2B9F99221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Battle of the Neighborhoods</a:t>
            </a:r>
          </a:p>
        </p:txBody>
      </p:sp>
    </p:spTree>
    <p:extLst>
      <p:ext uri="{BB962C8B-B14F-4D97-AF65-F5344CB8AC3E}">
        <p14:creationId xmlns:p14="http://schemas.microsoft.com/office/powerpoint/2010/main" val="1061129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85B39-E747-E441-94F4-C4E3C1692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Map the 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3A29ED-0F47-0545-AF66-2BEC40994CF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8100" y="1054589"/>
            <a:ext cx="6281738" cy="474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1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85B39-E747-E441-94F4-C4E3C1692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Prepare Data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6839E66-8ACC-8440-8291-832088E46A1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8100" y="2141869"/>
            <a:ext cx="6281738" cy="257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56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85B39-E747-E441-94F4-C4E3C1692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Cluster 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579CCF-ED8E-3344-A5BE-3FA225DA35B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8100" y="2505216"/>
            <a:ext cx="6281738" cy="184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22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85B39-E747-E441-94F4-C4E3C1692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 Output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7D8BE2A-52B6-BB44-92E7-413CD248CD7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8100" y="2180964"/>
            <a:ext cx="6281738" cy="249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9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85B39-E747-E441-94F4-C4E3C1692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Examine Cluster #1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A37DAFD-86D8-F545-AC8A-B8FDB1F1E7C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8100" y="2832403"/>
            <a:ext cx="6281738" cy="119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84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85B39-E747-E441-94F4-C4E3C1692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Examine Cluster #2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4DC25DD-F9BE-B94B-9910-C3AD5D58A74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8100" y="2673012"/>
            <a:ext cx="6281738" cy="15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73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85B39-E747-E441-94F4-C4E3C1692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Examine Cluster #3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803AC8E-9CA0-4444-8A47-6DDFCDA5CE0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8100" y="2632501"/>
            <a:ext cx="6281738" cy="158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54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85B39-E747-E441-94F4-C4E3C1692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Examine Cluster #4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337E1A2-EA0A-9643-8393-6C010A3BED7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8100" y="2841576"/>
            <a:ext cx="6281738" cy="117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462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85B39-E747-E441-94F4-C4E3C1692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Examine Cluster #5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642A52-AD47-D946-B77D-7321DD49B00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8100" y="2789500"/>
            <a:ext cx="6281738" cy="127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15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85B39-E747-E441-94F4-C4E3C1692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Examine Cluster #6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D6C286E-F39E-6B44-86F3-F5F4DD3096C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8100" y="2456159"/>
            <a:ext cx="6281738" cy="19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098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D7449-BBC9-0941-B8B4-8196CBF46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Indian Restaurants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20B45-8453-FB46-A01C-2A6E64EF0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are all the best Indian restaurants in New York?</a:t>
            </a:r>
          </a:p>
          <a:p>
            <a:r>
              <a:rPr lang="en-US" dirty="0"/>
              <a:t>Which Boroughs have the best Indian restaurants?</a:t>
            </a:r>
          </a:p>
          <a:p>
            <a:r>
              <a:rPr lang="en-US" dirty="0"/>
              <a:t>A local travel agency wants to take tourists to popular Boroughs that have the best Indian restaurants</a:t>
            </a:r>
          </a:p>
          <a:p>
            <a:r>
              <a:rPr lang="en-US" dirty="0"/>
              <a:t>Are some of the best rated Indian restaurants in Manhattan or other Boroughs?</a:t>
            </a:r>
          </a:p>
          <a:p>
            <a:r>
              <a:rPr lang="en-US" dirty="0"/>
              <a:t>I want to open a new Indian Restaurant and want to know which boroughs have the best rated ones – find a borough that may not have much competition</a:t>
            </a:r>
          </a:p>
        </p:txBody>
      </p:sp>
    </p:spTree>
    <p:extLst>
      <p:ext uri="{BB962C8B-B14F-4D97-AF65-F5344CB8AC3E}">
        <p14:creationId xmlns:p14="http://schemas.microsoft.com/office/powerpoint/2010/main" val="670944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6E575-2F52-1E48-B1C7-D078B4929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Clusters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A46EE7-7776-2248-B006-0E48DDA41AD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8419" y="1166812"/>
            <a:ext cx="62611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40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6E575-2F52-1E48-B1C7-D078B4929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Zoomed View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3BD72F-8DAE-7B41-99C2-AEADE16F420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9969" y="976312"/>
            <a:ext cx="43180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95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9B11D-6D58-7E4D-B8D1-9ECB65BA2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B021C-679E-6149-9C4E-445F437D5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the boroughs/neighborhoods in New York that have the best rated Indian restaurant (Rated 8.0 &amp; higher)</a:t>
            </a:r>
          </a:p>
        </p:txBody>
      </p:sp>
    </p:spTree>
    <p:extLst>
      <p:ext uri="{BB962C8B-B14F-4D97-AF65-F5344CB8AC3E}">
        <p14:creationId xmlns:p14="http://schemas.microsoft.com/office/powerpoint/2010/main" val="1063167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F76FE-F403-AE40-BBB9-E2EF928DF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0F519-DF97-4041-B40E-724A5EE6A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the data set – Foursquare</a:t>
            </a:r>
          </a:p>
          <a:p>
            <a:r>
              <a:rPr lang="en-US" dirty="0"/>
              <a:t>Understand the data</a:t>
            </a:r>
          </a:p>
          <a:p>
            <a:r>
              <a:rPr lang="en-US" dirty="0"/>
              <a:t>Collect the data</a:t>
            </a:r>
          </a:p>
          <a:p>
            <a:r>
              <a:rPr lang="en-US" dirty="0"/>
              <a:t>Preprocess the data</a:t>
            </a:r>
          </a:p>
          <a:p>
            <a:r>
              <a:rPr lang="en-US" dirty="0"/>
              <a:t>Prepare the data </a:t>
            </a:r>
          </a:p>
          <a:p>
            <a:r>
              <a:rPr lang="en-US" dirty="0"/>
              <a:t>Modelling </a:t>
            </a:r>
          </a:p>
          <a:p>
            <a:r>
              <a:rPr lang="en-US" dirty="0"/>
              <a:t>Analyze the output</a:t>
            </a:r>
          </a:p>
          <a:p>
            <a:r>
              <a:rPr lang="en-US" dirty="0"/>
              <a:t>Prepare final summary</a:t>
            </a:r>
          </a:p>
        </p:txBody>
      </p:sp>
    </p:spTree>
    <p:extLst>
      <p:ext uri="{BB962C8B-B14F-4D97-AF65-F5344CB8AC3E}">
        <p14:creationId xmlns:p14="http://schemas.microsoft.com/office/powerpoint/2010/main" val="3054585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64E34-7F6A-0B4D-8C20-FC9440DF2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0233F-F799-5F4A-B9D1-51BB5807B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the clusters of boroughs in New York neighborhood that has the Indian restaurant's rated &gt;8.0</a:t>
            </a:r>
          </a:p>
        </p:txBody>
      </p:sp>
    </p:spTree>
    <p:extLst>
      <p:ext uri="{BB962C8B-B14F-4D97-AF65-F5344CB8AC3E}">
        <p14:creationId xmlns:p14="http://schemas.microsoft.com/office/powerpoint/2010/main" val="409769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C1949-2A47-1B4C-A279-83A389A20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Output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2C6F505-5FFF-B342-831E-73E4AA041DA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8419" y="1166812"/>
            <a:ext cx="62611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31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8FED0-A611-EC41-A71A-92765A930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F1F6E-74AA-8445-86CD-C22F867CF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Manhattan has restaurants rated 8.8 &amp; higher</a:t>
            </a:r>
          </a:p>
          <a:p>
            <a:r>
              <a:rPr lang="en-US" dirty="0"/>
              <a:t>Manhattan also has restaurants rated &gt;= 8.2 &amp; &lt; 8.8</a:t>
            </a:r>
          </a:p>
          <a:p>
            <a:r>
              <a:rPr lang="en-US" dirty="0"/>
              <a:t>Brooklyn has the next best rated restaurants &gt;=8.5 &amp; &lt;= 8.7</a:t>
            </a:r>
          </a:p>
          <a:p>
            <a:r>
              <a:rPr lang="en-US" dirty="0"/>
              <a:t>Other clusters include Bronx, Queens, Staten Island</a:t>
            </a:r>
          </a:p>
        </p:txBody>
      </p:sp>
    </p:spTree>
    <p:extLst>
      <p:ext uri="{BB962C8B-B14F-4D97-AF65-F5344CB8AC3E}">
        <p14:creationId xmlns:p14="http://schemas.microsoft.com/office/powerpoint/2010/main" val="3776866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85B39-E747-E441-94F4-C4E3C1692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Identify neighborhoods with restaurants rated 8.0 &amp; higher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41E379-84D6-B84B-8510-B4B9969AF56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8100" y="1978473"/>
            <a:ext cx="6281738" cy="289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12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85B39-E747-E441-94F4-C4E3C1692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Map data to NY borough’, get other key data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86F9CC7-A607-F148-A1CB-1CC78F066B0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8100" y="2080755"/>
            <a:ext cx="6281738" cy="269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95079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29B3952A-A5A2-4E72-A5C9-A88B41734E0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{11D5F39C-57C0-8F4A-8FD1-F722CA7865BC}tf16401369</Template>
  <TotalTime>46</TotalTime>
  <Words>257</Words>
  <Application>Microsoft Macintosh PowerPoint</Application>
  <PresentationFormat>Widescreen</PresentationFormat>
  <Paragraphs>41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Calibri Light</vt:lpstr>
      <vt:lpstr>Rockwell</vt:lpstr>
      <vt:lpstr>Wingdings</vt:lpstr>
      <vt:lpstr>Atlas</vt:lpstr>
      <vt:lpstr>IBM Applied Data Science Capstone Project</vt:lpstr>
      <vt:lpstr>Best Indian Restaurants</vt:lpstr>
      <vt:lpstr>Business Problem</vt:lpstr>
      <vt:lpstr>Approach</vt:lpstr>
      <vt:lpstr>Final Output</vt:lpstr>
      <vt:lpstr>Final Output</vt:lpstr>
      <vt:lpstr>Final Summary</vt:lpstr>
      <vt:lpstr>Identify neighborhoods with restaurants rated 8.0 &amp; higher</vt:lpstr>
      <vt:lpstr>Map data to NY borough’, get other key data</vt:lpstr>
      <vt:lpstr>Map the data</vt:lpstr>
      <vt:lpstr>Prepare Data</vt:lpstr>
      <vt:lpstr>Cluster Data</vt:lpstr>
      <vt:lpstr>Review Output</vt:lpstr>
      <vt:lpstr>Examine Cluster #1 </vt:lpstr>
      <vt:lpstr>Examine Cluster #2 </vt:lpstr>
      <vt:lpstr>Examine Cluster #3 </vt:lpstr>
      <vt:lpstr>Examine Cluster #4 </vt:lpstr>
      <vt:lpstr>Examine Cluster #5 </vt:lpstr>
      <vt:lpstr>Examine Cluster #6 </vt:lpstr>
      <vt:lpstr>Map Clusters</vt:lpstr>
      <vt:lpstr>Zoomed View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Applied Data Science Capstone Project</dc:title>
  <dc:creator>Kiran Shenoy</dc:creator>
  <cp:lastModifiedBy>Kiran Shenoy</cp:lastModifiedBy>
  <cp:revision>6</cp:revision>
  <dcterms:created xsi:type="dcterms:W3CDTF">2020-04-25T20:23:20Z</dcterms:created>
  <dcterms:modified xsi:type="dcterms:W3CDTF">2020-04-25T21:09:24Z</dcterms:modified>
</cp:coreProperties>
</file>